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1" r:id="rId4"/>
    <p:sldId id="274" r:id="rId5"/>
    <p:sldId id="297" r:id="rId6"/>
    <p:sldId id="298" r:id="rId7"/>
    <p:sldId id="296" r:id="rId8"/>
    <p:sldId id="258" r:id="rId9"/>
    <p:sldId id="264" r:id="rId10"/>
    <p:sldId id="265" r:id="rId11"/>
    <p:sldId id="266" r:id="rId12"/>
    <p:sldId id="267" r:id="rId13"/>
    <p:sldId id="260" r:id="rId14"/>
    <p:sldId id="268" r:id="rId15"/>
    <p:sldId id="275" r:id="rId16"/>
    <p:sldId id="269" r:id="rId17"/>
    <p:sldId id="270" r:id="rId18"/>
    <p:sldId id="271" r:id="rId19"/>
    <p:sldId id="272" r:id="rId20"/>
    <p:sldId id="259" r:id="rId21"/>
    <p:sldId id="300" r:id="rId22"/>
    <p:sldId id="304" r:id="rId23"/>
    <p:sldId id="305" r:id="rId24"/>
    <p:sldId id="301" r:id="rId25"/>
    <p:sldId id="303" r:id="rId26"/>
    <p:sldId id="302" r:id="rId27"/>
    <p:sldId id="273" r:id="rId28"/>
    <p:sldId id="276" r:id="rId29"/>
    <p:sldId id="277" r:id="rId30"/>
    <p:sldId id="278" r:id="rId31"/>
    <p:sldId id="279" r:id="rId32"/>
    <p:sldId id="280" r:id="rId33"/>
    <p:sldId id="282" r:id="rId34"/>
    <p:sldId id="283" r:id="rId35"/>
    <p:sldId id="284" r:id="rId36"/>
    <p:sldId id="285" r:id="rId37"/>
    <p:sldId id="286" r:id="rId38"/>
    <p:sldId id="287" r:id="rId39"/>
    <p:sldId id="261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62" r:id="rId49"/>
    <p:sldId id="263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5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185505-8577-58BF-46AA-83345EF3F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8150500" cy="1646302"/>
          </a:xfrm>
        </p:spPr>
        <p:txBody>
          <a:bodyPr/>
          <a:lstStyle/>
          <a:p>
            <a:r>
              <a:rPr kumimoji="1" lang="en-US" altLang="ja-JP" sz="9600" dirty="0">
                <a:latin typeface="Sitka Display" panose="02000505000000020004" pitchFamily="2" charset="0"/>
              </a:rPr>
              <a:t>IRELAND</a:t>
            </a:r>
            <a:endParaRPr kumimoji="1" lang="ja-JP" altLang="en-US" sz="9600" dirty="0">
              <a:latin typeface="Sitka Display" panose="02000505000000020004" pitchFamily="2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652EED9-1231-170B-E2A7-90E3AED1E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8313338" cy="1096899"/>
          </a:xfrm>
        </p:spPr>
        <p:txBody>
          <a:bodyPr>
            <a:normAutofit/>
          </a:bodyPr>
          <a:lstStyle/>
          <a:p>
            <a:r>
              <a:rPr kumimoji="1" lang="en-US" altLang="ja-JP" sz="2400" dirty="0"/>
              <a:t>Let’s learn about Ireland, by Philip</a:t>
            </a:r>
            <a:endParaRPr kumimoji="1" lang="ja-JP" altLang="en-US" sz="2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53EBAC1-FF17-93D4-2DCE-77E4DDBEE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40785" y="566673"/>
            <a:ext cx="3821351" cy="614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04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is the capital of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	London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kumimoji="1" lang="en-US" altLang="ja-JP" sz="2800" dirty="0"/>
              <a:t>C 		Dublin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71866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	Tokyo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lang="en-US" altLang="ja-JP" sz="2800" dirty="0"/>
              <a:t>					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64516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is the capital of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	London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kumimoji="1" lang="en-US" altLang="ja-JP" sz="2800" dirty="0"/>
              <a:t>C 		Dublin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49190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	Tokyo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lang="en-US" altLang="ja-JP" sz="2800" dirty="0"/>
              <a:t>D 		Shangri La					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44752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is the capital of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	London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kumimoji="1" lang="en-US" altLang="ja-JP" sz="2800" dirty="0"/>
              <a:t>C 		</a:t>
            </a:r>
            <a:r>
              <a:rPr kumimoji="1" lang="en-US" altLang="ja-JP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Dublin</a:t>
            </a: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59939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	Tokyo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lang="en-US" altLang="ja-JP" sz="2800" dirty="0"/>
              <a:t>D 		Shangri La					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46664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810" y="609600"/>
            <a:ext cx="7921191" cy="1320800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57F83DF-BE69-4A7A-4188-E4347F1CE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0"/>
            <a:ext cx="10282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985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musical instrument is the </a:t>
            </a:r>
            <a:br>
              <a:rPr kumimoji="1" lang="en-US" altLang="ja-JP" dirty="0"/>
            </a:br>
            <a:r>
              <a:rPr kumimoji="1" lang="en-US" altLang="ja-JP" dirty="0"/>
              <a:t>national symbol of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47041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musical instrument is the </a:t>
            </a:r>
            <a:br>
              <a:rPr kumimoji="1" lang="en-US" altLang="ja-JP" dirty="0"/>
            </a:br>
            <a:r>
              <a:rPr kumimoji="1" lang="en-US" altLang="ja-JP" dirty="0"/>
              <a:t>national symbol of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	Guitar</a:t>
            </a:r>
          </a:p>
          <a:p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303653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musical instrument is the </a:t>
            </a:r>
            <a:br>
              <a:rPr kumimoji="1" lang="en-US" altLang="ja-JP" dirty="0"/>
            </a:br>
            <a:r>
              <a:rPr kumimoji="1" lang="en-US" altLang="ja-JP" dirty="0"/>
              <a:t>national symbol of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	Guitar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33435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	Piano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lang="en-US" altLang="ja-JP" sz="2800" dirty="0"/>
              <a:t>		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37253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musical instrument is the </a:t>
            </a:r>
            <a:br>
              <a:rPr kumimoji="1" lang="en-US" altLang="ja-JP" dirty="0"/>
            </a:br>
            <a:r>
              <a:rPr kumimoji="1" lang="en-US" altLang="ja-JP" dirty="0"/>
              <a:t>national symbol of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	Guitar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kumimoji="1" lang="en-US" altLang="ja-JP" sz="2800" dirty="0"/>
              <a:t>C 		</a:t>
            </a:r>
            <a:r>
              <a:rPr kumimoji="1" lang="en-US" altLang="ja-JP" sz="2800" dirty="0">
                <a:solidFill>
                  <a:schemeClr val="tx1"/>
                </a:solidFill>
              </a:rPr>
              <a:t>Didgeridoo</a:t>
            </a: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7584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	Piano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lang="en-US" altLang="ja-JP" sz="2800" dirty="0"/>
              <a:t>					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63005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musical instrument is the </a:t>
            </a:r>
            <a:br>
              <a:rPr kumimoji="1" lang="en-US" altLang="ja-JP" dirty="0"/>
            </a:br>
            <a:r>
              <a:rPr kumimoji="1" lang="en-US" altLang="ja-JP" dirty="0"/>
              <a:t>national symbol of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	Guitar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kumimoji="1" lang="en-US" altLang="ja-JP" sz="2800" dirty="0"/>
              <a:t>C 		</a:t>
            </a:r>
            <a:r>
              <a:rPr kumimoji="1" lang="en-US" altLang="ja-JP" sz="2800" dirty="0">
                <a:solidFill>
                  <a:schemeClr val="tx1"/>
                </a:solidFill>
              </a:rPr>
              <a:t>Didgeridoo</a:t>
            </a: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77167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	Piano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lang="en-US" altLang="ja-JP" sz="2800" dirty="0"/>
              <a:t>D 		Harp					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21945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musical instrument is the </a:t>
            </a:r>
            <a:br>
              <a:rPr kumimoji="1" lang="en-US" altLang="ja-JP" dirty="0"/>
            </a:br>
            <a:r>
              <a:rPr kumimoji="1" lang="en-US" altLang="ja-JP" dirty="0"/>
              <a:t>national symbol of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	Guitar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kumimoji="1" lang="en-US" altLang="ja-JP" sz="2800" dirty="0"/>
              <a:t>C 		</a:t>
            </a:r>
            <a:r>
              <a:rPr kumimoji="1" lang="en-US" altLang="ja-JP" sz="2800" dirty="0">
                <a:solidFill>
                  <a:schemeClr val="tx1"/>
                </a:solidFill>
              </a:rPr>
              <a:t>Didgeridoo</a:t>
            </a: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90419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	Piano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lang="en-US" altLang="ja-JP" sz="2800" dirty="0"/>
              <a:t>D 		</a:t>
            </a:r>
            <a:r>
              <a:rPr lang="en-US" altLang="ja-JP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Harp</a:t>
            </a:r>
            <a:r>
              <a:rPr lang="en-US" altLang="ja-JP" sz="2800" dirty="0"/>
              <a:t>					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437483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240A2AF-25B2-70A5-81DB-99A75B43A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55" y="634652"/>
            <a:ext cx="10024534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638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528" y="609600"/>
            <a:ext cx="7094473" cy="1320800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A07DD62-9841-FF69-B7FE-E0991CD35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0050"/>
            <a:ext cx="914400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695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936566" cy="1320800"/>
          </a:xfrm>
        </p:spPr>
        <p:txBody>
          <a:bodyPr/>
          <a:lstStyle/>
          <a:p>
            <a:r>
              <a:rPr kumimoji="1" lang="en-US" altLang="ja-JP"/>
              <a:t>Which of these flags is the flag of </a:t>
            </a:r>
            <a:r>
              <a:rPr kumimoji="1" lang="en-US" altLang="ja-JP" dirty="0"/>
              <a:t>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800" dirty="0"/>
              <a:t>		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90419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/>
              <a:t>	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lang="en-US" altLang="ja-JP" sz="2800" dirty="0"/>
              <a:t>					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42540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936566" cy="1320800"/>
          </a:xfrm>
        </p:spPr>
        <p:txBody>
          <a:bodyPr/>
          <a:lstStyle/>
          <a:p>
            <a:r>
              <a:rPr kumimoji="1" lang="en-US" altLang="ja-JP"/>
              <a:t>Which of these flags is the flag of </a:t>
            </a:r>
            <a:r>
              <a:rPr kumimoji="1" lang="en-US" altLang="ja-JP" dirty="0"/>
              <a:t>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	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90419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/>
              <a:t> 		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lang="en-US" altLang="ja-JP" sz="2800" dirty="0"/>
              <a:t>					</a:t>
            </a:r>
            <a:endParaRPr lang="ja-JP" altLang="en-US" sz="2800" dirty="0"/>
          </a:p>
        </p:txBody>
      </p:sp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9FF39444-3E47-E755-015E-356564A11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2654300"/>
            <a:ext cx="1627187" cy="108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339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936566" cy="1320800"/>
          </a:xfrm>
        </p:spPr>
        <p:txBody>
          <a:bodyPr/>
          <a:lstStyle/>
          <a:p>
            <a:r>
              <a:rPr kumimoji="1" lang="en-US" altLang="ja-JP"/>
              <a:t>Which of these flags is the flag of </a:t>
            </a:r>
            <a:r>
              <a:rPr kumimoji="1" lang="en-US" altLang="ja-JP" dirty="0"/>
              <a:t>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	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90419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	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lang="en-US" altLang="ja-JP" sz="2800" dirty="0"/>
              <a:t>					</a:t>
            </a:r>
            <a:endParaRPr lang="ja-JP" altLang="en-US" sz="2800" dirty="0"/>
          </a:p>
        </p:txBody>
      </p:sp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9FF39444-3E47-E755-015E-356564A11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2654300"/>
            <a:ext cx="1627187" cy="108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ee the source image">
            <a:extLst>
              <a:ext uri="{FF2B5EF4-FFF2-40B4-BE49-F238E27FC236}">
                <a16:creationId xmlns:a16="http://schemas.microsoft.com/office/drawing/2014/main" id="{3F3C1E34-A7BB-1F68-F91C-17EB374E4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538" y="2654299"/>
            <a:ext cx="1627189" cy="108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17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936566" cy="1320800"/>
          </a:xfrm>
        </p:spPr>
        <p:txBody>
          <a:bodyPr/>
          <a:lstStyle/>
          <a:p>
            <a:r>
              <a:rPr kumimoji="1" lang="en-US" altLang="ja-JP"/>
              <a:t>Which of these flags is the flag of </a:t>
            </a:r>
            <a:r>
              <a:rPr kumimoji="1" lang="en-US" altLang="ja-JP" dirty="0"/>
              <a:t>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	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kumimoji="1" lang="en-US" altLang="ja-JP" sz="2800" dirty="0"/>
              <a:t>C 		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90419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	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lang="en-US" altLang="ja-JP" sz="2800" dirty="0"/>
              <a:t>					</a:t>
            </a:r>
            <a:endParaRPr lang="ja-JP" altLang="en-US" sz="2800" dirty="0"/>
          </a:p>
        </p:txBody>
      </p:sp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9FF39444-3E47-E755-015E-356564A11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2654300"/>
            <a:ext cx="1627187" cy="108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ee the source image">
            <a:extLst>
              <a:ext uri="{FF2B5EF4-FFF2-40B4-BE49-F238E27FC236}">
                <a16:creationId xmlns:a16="http://schemas.microsoft.com/office/drawing/2014/main" id="{3F3C1E34-A7BB-1F68-F91C-17EB374E4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538" y="2654299"/>
            <a:ext cx="1627189" cy="108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ee the source image">
            <a:extLst>
              <a:ext uri="{FF2B5EF4-FFF2-40B4-BE49-F238E27FC236}">
                <a16:creationId xmlns:a16="http://schemas.microsoft.com/office/drawing/2014/main" id="{E3FBB43E-FD3C-03DA-00E9-0DA82261C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4330814"/>
            <a:ext cx="1677987" cy="111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984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936566" cy="1320800"/>
          </a:xfrm>
        </p:spPr>
        <p:txBody>
          <a:bodyPr/>
          <a:lstStyle/>
          <a:p>
            <a:r>
              <a:rPr kumimoji="1" lang="en-US" altLang="ja-JP"/>
              <a:t>Which of these flags is the flag of </a:t>
            </a:r>
            <a:r>
              <a:rPr kumimoji="1" lang="en-US" altLang="ja-JP" dirty="0"/>
              <a:t>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	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kumimoji="1" lang="en-US" altLang="ja-JP" sz="2800" dirty="0"/>
              <a:t>C 		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90419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	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lang="en-US" altLang="ja-JP" sz="2800" dirty="0"/>
              <a:t>D 							</a:t>
            </a:r>
            <a:endParaRPr lang="ja-JP" altLang="en-US" sz="2800" dirty="0"/>
          </a:p>
        </p:txBody>
      </p:sp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9FF39444-3E47-E755-015E-356564A11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2654300"/>
            <a:ext cx="1627187" cy="108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ee the source image">
            <a:extLst>
              <a:ext uri="{FF2B5EF4-FFF2-40B4-BE49-F238E27FC236}">
                <a16:creationId xmlns:a16="http://schemas.microsoft.com/office/drawing/2014/main" id="{3F3C1E34-A7BB-1F68-F91C-17EB374E4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538" y="2654299"/>
            <a:ext cx="1627189" cy="108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ee the source image">
            <a:extLst>
              <a:ext uri="{FF2B5EF4-FFF2-40B4-BE49-F238E27FC236}">
                <a16:creationId xmlns:a16="http://schemas.microsoft.com/office/drawing/2014/main" id="{E3FBB43E-FD3C-03DA-00E9-0DA82261C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4330814"/>
            <a:ext cx="1677987" cy="111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See the source image">
            <a:extLst>
              <a:ext uri="{FF2B5EF4-FFF2-40B4-BE49-F238E27FC236}">
                <a16:creationId xmlns:a16="http://schemas.microsoft.com/office/drawing/2014/main" id="{4F965041-867A-753B-11CC-D549D0567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479" y="4362394"/>
            <a:ext cx="1629248" cy="108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526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936566" cy="1320800"/>
          </a:xfrm>
        </p:spPr>
        <p:txBody>
          <a:bodyPr/>
          <a:lstStyle/>
          <a:p>
            <a:r>
              <a:rPr kumimoji="1" lang="en-US" altLang="ja-JP"/>
              <a:t>Which of these flags is the flag of </a:t>
            </a:r>
            <a:r>
              <a:rPr kumimoji="1" lang="en-US" altLang="ja-JP" dirty="0"/>
              <a:t>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	Cote d‘Ivoire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kumimoji="1" lang="en-US" altLang="ja-JP" sz="2800" dirty="0"/>
              <a:t>C 		</a:t>
            </a:r>
            <a:r>
              <a:rPr kumimoji="1" lang="en-US" altLang="ja-JP" sz="2800" dirty="0">
                <a:solidFill>
                  <a:schemeClr val="tx1"/>
                </a:solidFill>
              </a:rPr>
              <a:t>Italy</a:t>
            </a: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90419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	Japan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lang="en-US" altLang="ja-JP" sz="2800" dirty="0"/>
              <a:t>D 		</a:t>
            </a:r>
            <a:r>
              <a:rPr lang="en-US" altLang="ja-JP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Ireland</a:t>
            </a:r>
            <a:r>
              <a:rPr lang="en-US" altLang="ja-JP" sz="2800" dirty="0"/>
              <a:t>					</a:t>
            </a:r>
            <a:endParaRPr lang="ja-JP" altLang="en-US" sz="2800" dirty="0"/>
          </a:p>
        </p:txBody>
      </p:sp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9FF39444-3E47-E755-015E-356564A11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2654300"/>
            <a:ext cx="1627187" cy="108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ee the source image">
            <a:extLst>
              <a:ext uri="{FF2B5EF4-FFF2-40B4-BE49-F238E27FC236}">
                <a16:creationId xmlns:a16="http://schemas.microsoft.com/office/drawing/2014/main" id="{3F3C1E34-A7BB-1F68-F91C-17EB374E4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538" y="2654299"/>
            <a:ext cx="1627189" cy="108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ee the source image">
            <a:extLst>
              <a:ext uri="{FF2B5EF4-FFF2-40B4-BE49-F238E27FC236}">
                <a16:creationId xmlns:a16="http://schemas.microsoft.com/office/drawing/2014/main" id="{E3FBB43E-FD3C-03DA-00E9-0DA82261C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4330814"/>
            <a:ext cx="1677987" cy="111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See the source image">
            <a:extLst>
              <a:ext uri="{FF2B5EF4-FFF2-40B4-BE49-F238E27FC236}">
                <a16:creationId xmlns:a16="http://schemas.microsoft.com/office/drawing/2014/main" id="{4F965041-867A-753B-11CC-D549D0567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479" y="4362394"/>
            <a:ext cx="1629248" cy="108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749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1132593" cy="1320800"/>
          </a:xfrm>
        </p:spPr>
        <p:txBody>
          <a:bodyPr/>
          <a:lstStyle/>
          <a:p>
            <a:r>
              <a:rPr kumimoji="1" lang="en-US" altLang="ja-JP" dirty="0"/>
              <a:t>What is the mythological creature of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800" dirty="0"/>
              <a:t>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93070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/>
              <a:t>			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57924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1132593" cy="1320800"/>
          </a:xfrm>
        </p:spPr>
        <p:txBody>
          <a:bodyPr/>
          <a:lstStyle/>
          <a:p>
            <a:r>
              <a:rPr kumimoji="1" lang="en-US" altLang="ja-JP" dirty="0"/>
              <a:t>What is the mythological creature of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Troll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49190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/>
              <a:t>				</a:t>
            </a:r>
            <a:endParaRPr lang="ja-JP" altLang="en-US" sz="2800" dirty="0"/>
          </a:p>
        </p:txBody>
      </p:sp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CBD5EB8D-F217-3AA9-0594-F6146552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41" y="1373662"/>
            <a:ext cx="1949576" cy="25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200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1132593" cy="1320800"/>
          </a:xfrm>
        </p:spPr>
        <p:txBody>
          <a:bodyPr/>
          <a:lstStyle/>
          <a:p>
            <a:r>
              <a:rPr kumimoji="1" lang="en-US" altLang="ja-JP" dirty="0"/>
              <a:t>What is the mythological creature of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Troll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67890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Leprechaun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lang="en-US" altLang="ja-JP" sz="2800" dirty="0"/>
              <a:t>					</a:t>
            </a:r>
            <a:endParaRPr lang="ja-JP" altLang="en-US" sz="2800" dirty="0"/>
          </a:p>
        </p:txBody>
      </p:sp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CBD5EB8D-F217-3AA9-0594-F6146552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41" y="1373662"/>
            <a:ext cx="1949576" cy="25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5CC63712-713C-05AB-6977-7AB245A35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084" y="1379730"/>
            <a:ext cx="1949576" cy="252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775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240A2AF-25B2-70A5-81DB-99A75B43A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55" y="634652"/>
            <a:ext cx="10024534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3D6895A-A3F5-9D3F-C497-140D66203F46}"/>
              </a:ext>
            </a:extLst>
          </p:cNvPr>
          <p:cNvSpPr txBox="1"/>
          <p:nvPr/>
        </p:nvSpPr>
        <p:spPr>
          <a:xfrm>
            <a:off x="6673850" y="912207"/>
            <a:ext cx="37909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1" lang="en-US" altLang="ja-JP" sz="4000" b="1" dirty="0">
                <a:solidFill>
                  <a:schemeClr val="accent2">
                    <a:lumMod val="75000"/>
                  </a:schemeClr>
                </a:solidFill>
                <a:latin typeface="Sitka Display" panose="02000505000000020004" pitchFamily="2" charset="0"/>
              </a:rPr>
              <a:t>Let’s</a:t>
            </a:r>
            <a:r>
              <a:rPr kumimoji="1" lang="ja-JP" altLang="en-US" sz="4000" b="1" dirty="0">
                <a:solidFill>
                  <a:schemeClr val="accent2">
                    <a:lumMod val="75000"/>
                  </a:schemeClr>
                </a:solidFill>
                <a:latin typeface="Sitka Display" panose="02000505000000020004" pitchFamily="2" charset="0"/>
              </a:rPr>
              <a:t> </a:t>
            </a:r>
            <a:r>
              <a:rPr kumimoji="1" lang="en-US" altLang="ja-JP" sz="4000" b="1" dirty="0">
                <a:solidFill>
                  <a:schemeClr val="accent2">
                    <a:lumMod val="75000"/>
                  </a:schemeClr>
                </a:solidFill>
                <a:latin typeface="Sitka Display" panose="02000505000000020004" pitchFamily="2" charset="0"/>
              </a:rPr>
              <a:t>enjoy</a:t>
            </a:r>
          </a:p>
          <a:p>
            <a:pPr algn="r"/>
            <a:r>
              <a:rPr kumimoji="1" lang="en-US" altLang="ja-JP" sz="4000" b="1" dirty="0">
                <a:solidFill>
                  <a:schemeClr val="accent2">
                    <a:lumMod val="75000"/>
                  </a:schemeClr>
                </a:solidFill>
                <a:latin typeface="Sitka Display" panose="02000505000000020004" pitchFamily="2" charset="0"/>
              </a:rPr>
              <a:t>a QUIZ</a:t>
            </a:r>
          </a:p>
          <a:p>
            <a:pPr algn="r"/>
            <a:r>
              <a:rPr kumimoji="1" lang="en-US" altLang="ja-JP" sz="4000" b="1" dirty="0">
                <a:solidFill>
                  <a:schemeClr val="accent2">
                    <a:lumMod val="75000"/>
                  </a:schemeClr>
                </a:solidFill>
                <a:latin typeface="Sitka Display" panose="02000505000000020004" pitchFamily="2" charset="0"/>
              </a:rPr>
              <a:t>about</a:t>
            </a:r>
          </a:p>
          <a:p>
            <a:pPr algn="r"/>
            <a:r>
              <a:rPr kumimoji="1" lang="en-US" altLang="ja-JP" sz="4000" b="1" dirty="0">
                <a:solidFill>
                  <a:schemeClr val="accent2">
                    <a:lumMod val="75000"/>
                  </a:schemeClr>
                </a:solidFill>
                <a:latin typeface="Sitka Display" panose="02000505000000020004" pitchFamily="2" charset="0"/>
              </a:rPr>
              <a:t>IRELAND</a:t>
            </a:r>
            <a:endParaRPr lang="ja-JP" alt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750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1132593" cy="1320800"/>
          </a:xfrm>
        </p:spPr>
        <p:txBody>
          <a:bodyPr/>
          <a:lstStyle/>
          <a:p>
            <a:r>
              <a:rPr kumimoji="1" lang="en-US" altLang="ja-JP" dirty="0"/>
              <a:t>What is the mythological creature of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Troll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kumimoji="1" lang="en-US" altLang="ja-JP" sz="2800" dirty="0"/>
              <a:t>C 	</a:t>
            </a:r>
            <a:r>
              <a:rPr kumimoji="1" lang="en-US" altLang="ja-JP" sz="2800" dirty="0">
                <a:solidFill>
                  <a:schemeClr val="tx1"/>
                </a:solidFill>
              </a:rPr>
              <a:t>Kappa</a:t>
            </a: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78716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Leprechaun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lang="en-US" altLang="ja-JP" sz="2800" dirty="0"/>
              <a:t>					</a:t>
            </a:r>
            <a:endParaRPr lang="ja-JP" altLang="en-US" sz="2800" dirty="0"/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50CCD97B-C785-3DF7-CE76-989D828E8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47" y="3904361"/>
            <a:ext cx="1997206" cy="242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CBD5EB8D-F217-3AA9-0594-F6146552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41" y="1373662"/>
            <a:ext cx="1949576" cy="25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5CC63712-713C-05AB-6977-7AB245A35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084" y="1379730"/>
            <a:ext cx="1949576" cy="252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2774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1132593" cy="1320800"/>
          </a:xfrm>
        </p:spPr>
        <p:txBody>
          <a:bodyPr/>
          <a:lstStyle/>
          <a:p>
            <a:r>
              <a:rPr kumimoji="1" lang="en-US" altLang="ja-JP" dirty="0"/>
              <a:t>What is the mythological creature of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Troll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kumimoji="1" lang="en-US" altLang="ja-JP" sz="2800" dirty="0"/>
              <a:t>C 	</a:t>
            </a:r>
            <a:r>
              <a:rPr kumimoji="1" lang="en-US" altLang="ja-JP" sz="2800" dirty="0">
                <a:solidFill>
                  <a:schemeClr val="tx1"/>
                </a:solidFill>
              </a:rPr>
              <a:t>Kappa</a:t>
            </a: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586143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Leprechaun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lang="en-US" altLang="ja-JP" sz="2800" dirty="0"/>
              <a:t>D 	Cousin </a:t>
            </a:r>
            <a:r>
              <a:rPr lang="en-US" altLang="ja-JP" sz="2800" dirty="0" err="1"/>
              <a:t>Itt</a:t>
            </a:r>
            <a:r>
              <a:rPr lang="en-US" altLang="ja-JP" sz="2800" dirty="0"/>
              <a:t>					</a:t>
            </a:r>
            <a:endParaRPr lang="ja-JP" altLang="en-US" sz="2800" dirty="0"/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50CCD97B-C785-3DF7-CE76-989D828E8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47" y="3904361"/>
            <a:ext cx="1997206" cy="242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CBD5EB8D-F217-3AA9-0594-F6146552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41" y="1373662"/>
            <a:ext cx="1949576" cy="25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5CC63712-713C-05AB-6977-7AB245A35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084" y="1379730"/>
            <a:ext cx="1949576" cy="252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ee the source image">
            <a:extLst>
              <a:ext uri="{FF2B5EF4-FFF2-40B4-BE49-F238E27FC236}">
                <a16:creationId xmlns:a16="http://schemas.microsoft.com/office/drawing/2014/main" id="{1AA14BA6-2535-A707-132B-FB8575C9D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177" y="3610210"/>
            <a:ext cx="1773102" cy="280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883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1132593" cy="1320800"/>
          </a:xfrm>
        </p:spPr>
        <p:txBody>
          <a:bodyPr/>
          <a:lstStyle/>
          <a:p>
            <a:r>
              <a:rPr kumimoji="1" lang="en-US" altLang="ja-JP" dirty="0"/>
              <a:t>What is the mythological creature of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Troll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kumimoji="1" lang="en-US" altLang="ja-JP" sz="2800" dirty="0"/>
              <a:t>C 	</a:t>
            </a:r>
            <a:r>
              <a:rPr kumimoji="1" lang="en-US" altLang="ja-JP" sz="2800" dirty="0">
                <a:solidFill>
                  <a:schemeClr val="tx1"/>
                </a:solidFill>
              </a:rPr>
              <a:t>Kappa</a:t>
            </a: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49190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</a:t>
            </a:r>
            <a:r>
              <a:rPr lang="en-US" altLang="ja-JP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Leprechaun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lang="en-US" altLang="ja-JP" sz="2800" dirty="0"/>
              <a:t>D 	Cousin </a:t>
            </a:r>
            <a:r>
              <a:rPr lang="en-US" altLang="ja-JP" sz="2800" dirty="0" err="1"/>
              <a:t>Itt</a:t>
            </a:r>
            <a:r>
              <a:rPr lang="en-US" altLang="ja-JP" sz="2800" dirty="0"/>
              <a:t>					</a:t>
            </a:r>
            <a:endParaRPr lang="ja-JP" altLang="en-US" sz="2800" dirty="0"/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50CCD97B-C785-3DF7-CE76-989D828E8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2145">
            <a:off x="2850047" y="3904361"/>
            <a:ext cx="1997206" cy="242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CBD5EB8D-F217-3AA9-0594-F6146552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272">
            <a:off x="2850741" y="1373662"/>
            <a:ext cx="1949576" cy="25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5CC63712-713C-05AB-6977-7AB245A35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328" y="1247210"/>
            <a:ext cx="2201620" cy="285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ee the source image">
            <a:extLst>
              <a:ext uri="{FF2B5EF4-FFF2-40B4-BE49-F238E27FC236}">
                <a16:creationId xmlns:a16="http://schemas.microsoft.com/office/drawing/2014/main" id="{1AA14BA6-2535-A707-132B-FB8575C9D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3942">
            <a:off x="8328268" y="3734060"/>
            <a:ext cx="1656857" cy="262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540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does a leprechaun hide</a:t>
            </a:r>
            <a:br>
              <a:rPr kumimoji="1" lang="en-US" altLang="ja-JP" dirty="0"/>
            </a:br>
            <a:r>
              <a:rPr kumimoji="1" lang="en-US" altLang="ja-JP" dirty="0"/>
              <a:t>at the bottom of a rainbow?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dirty="0"/>
              <a:t>					</a:t>
            </a:r>
            <a:endParaRPr kumimoji="1" lang="ja-JP" altLang="en-US" sz="24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77167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/>
              <a:t>					</a:t>
            </a:r>
            <a:endParaRPr lang="ja-JP" altLang="en-US" sz="2400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88EF58AF-6F51-2084-0F54-01C0BFB8D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1270000"/>
            <a:ext cx="12192000" cy="38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807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does a leprechaun hide</a:t>
            </a:r>
            <a:br>
              <a:rPr kumimoji="1" lang="en-US" altLang="ja-JP" dirty="0"/>
            </a:br>
            <a:r>
              <a:rPr kumimoji="1" lang="en-US" altLang="ja-JP" dirty="0"/>
              <a:t>at the bottom of a rainbow?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	Magic beans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kumimoji="1" lang="en-US" altLang="ja-JP" sz="2400" dirty="0"/>
              <a:t>					</a:t>
            </a:r>
            <a:endParaRPr kumimoji="1" lang="ja-JP" altLang="en-US" sz="24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77167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/>
              <a:t>					</a:t>
            </a:r>
            <a:endParaRPr lang="ja-JP" altLang="en-US" sz="2400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88EF58AF-6F51-2084-0F54-01C0BFB8D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1270000"/>
            <a:ext cx="12192000" cy="38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7A48007D-D13F-B938-255B-ABD90C272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779">
            <a:off x="2578871" y="1852417"/>
            <a:ext cx="1957161" cy="189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6073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does a leprechaun hide</a:t>
            </a:r>
            <a:br>
              <a:rPr kumimoji="1" lang="en-US" altLang="ja-JP" dirty="0"/>
            </a:br>
            <a:r>
              <a:rPr kumimoji="1" lang="en-US" altLang="ja-JP" dirty="0"/>
              <a:t>at the bottom of a rainbow?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	Magic beans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kumimoji="1" lang="en-US" altLang="ja-JP" sz="2400" dirty="0"/>
              <a:t>					</a:t>
            </a:r>
            <a:endParaRPr kumimoji="1" lang="ja-JP" altLang="en-US" sz="24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77167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	A stash of</a:t>
            </a:r>
          </a:p>
          <a:p>
            <a:pPr marL="1371600" lvl="3" indent="0">
              <a:buNone/>
            </a:pPr>
            <a:r>
              <a:rPr lang="en-US" altLang="ja-JP" sz="2800" dirty="0"/>
              <a:t>rice balls</a:t>
            </a:r>
          </a:p>
          <a:p>
            <a:endParaRPr lang="en-US" altLang="ja-JP" sz="2800" dirty="0"/>
          </a:p>
          <a:p>
            <a:pPr marL="0" indent="0">
              <a:buNone/>
            </a:pPr>
            <a:r>
              <a:rPr lang="en-US" altLang="ja-JP" sz="2400" dirty="0"/>
              <a:t>					</a:t>
            </a:r>
            <a:endParaRPr lang="ja-JP" altLang="en-US" sz="2400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88EF58AF-6F51-2084-0F54-01C0BFB8D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1270000"/>
            <a:ext cx="12192000" cy="38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1A3A42A6-3C64-1422-00C0-60311AF01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162" y="1047750"/>
            <a:ext cx="201168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ee the source image">
            <a:extLst>
              <a:ext uri="{FF2B5EF4-FFF2-40B4-BE49-F238E27FC236}">
                <a16:creationId xmlns:a16="http://schemas.microsoft.com/office/drawing/2014/main" id="{C3F2E64E-CDCE-2CE8-5B2C-CEEE32975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776">
            <a:off x="8019619" y="1597010"/>
            <a:ext cx="201168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ee the source image">
            <a:extLst>
              <a:ext uri="{FF2B5EF4-FFF2-40B4-BE49-F238E27FC236}">
                <a16:creationId xmlns:a16="http://schemas.microsoft.com/office/drawing/2014/main" id="{718F8D72-54D5-3B6B-0D97-52CBA6657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957">
            <a:off x="9209178" y="1493506"/>
            <a:ext cx="201168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7A48007D-D13F-B938-255B-ABD90C272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779">
            <a:off x="2578871" y="1852417"/>
            <a:ext cx="1957161" cy="189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404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does a leprechaun hide</a:t>
            </a:r>
            <a:br>
              <a:rPr kumimoji="1" lang="en-US" altLang="ja-JP" dirty="0"/>
            </a:br>
            <a:r>
              <a:rPr kumimoji="1" lang="en-US" altLang="ja-JP" dirty="0"/>
              <a:t>at the bottom of a rainbow?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	Magic beans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kumimoji="1" lang="en-US" altLang="ja-JP" sz="2800" dirty="0"/>
              <a:t>C 		</a:t>
            </a:r>
            <a:r>
              <a:rPr kumimoji="1" lang="en-US" altLang="ja-JP" sz="2800" dirty="0">
                <a:solidFill>
                  <a:schemeClr val="tx1"/>
                </a:solidFill>
              </a:rPr>
              <a:t>Green</a:t>
            </a:r>
          </a:p>
          <a:p>
            <a:pPr marL="914400" lvl="2" indent="0">
              <a:buNone/>
            </a:pPr>
            <a:r>
              <a:rPr kumimoji="1" lang="en-US" altLang="ja-JP" sz="2400" dirty="0">
                <a:solidFill>
                  <a:schemeClr val="tx1"/>
                </a:solidFill>
              </a:rPr>
              <a:t>	</a:t>
            </a:r>
            <a:r>
              <a:rPr kumimoji="1" lang="en-US" altLang="ja-JP" sz="2800" dirty="0">
                <a:solidFill>
                  <a:schemeClr val="tx1"/>
                </a:solidFill>
              </a:rPr>
              <a:t>underpants</a:t>
            </a:r>
            <a:r>
              <a:rPr kumimoji="1" lang="en-US" altLang="ja-JP" sz="2400" dirty="0"/>
              <a:t>						</a:t>
            </a:r>
            <a:endParaRPr kumimoji="1" lang="ja-JP" altLang="en-US" sz="24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77167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	A stash of</a:t>
            </a:r>
          </a:p>
          <a:p>
            <a:pPr marL="1371600" lvl="3" indent="0">
              <a:buNone/>
            </a:pPr>
            <a:r>
              <a:rPr lang="en-US" altLang="ja-JP" sz="2800" dirty="0"/>
              <a:t>rice balls</a:t>
            </a:r>
          </a:p>
          <a:p>
            <a:endParaRPr lang="en-US" altLang="ja-JP" sz="2800" dirty="0"/>
          </a:p>
          <a:p>
            <a:pPr marL="0" indent="0">
              <a:buNone/>
            </a:pPr>
            <a:r>
              <a:rPr lang="en-US" altLang="ja-JP" sz="2400" dirty="0"/>
              <a:t>					</a:t>
            </a:r>
            <a:endParaRPr lang="ja-JP" altLang="en-US" sz="2400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88EF58AF-6F51-2084-0F54-01C0BFB8D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1270000"/>
            <a:ext cx="12192000" cy="38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1A3A42A6-3C64-1422-00C0-60311AF01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162" y="1047750"/>
            <a:ext cx="201168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ee the source image">
            <a:extLst>
              <a:ext uri="{FF2B5EF4-FFF2-40B4-BE49-F238E27FC236}">
                <a16:creationId xmlns:a16="http://schemas.microsoft.com/office/drawing/2014/main" id="{C3F2E64E-CDCE-2CE8-5B2C-CEEE32975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776">
            <a:off x="8019619" y="1597010"/>
            <a:ext cx="201168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ee the source image">
            <a:extLst>
              <a:ext uri="{FF2B5EF4-FFF2-40B4-BE49-F238E27FC236}">
                <a16:creationId xmlns:a16="http://schemas.microsoft.com/office/drawing/2014/main" id="{718F8D72-54D5-3B6B-0D97-52CBA6657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957">
            <a:off x="9209178" y="1493506"/>
            <a:ext cx="201168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7A48007D-D13F-B938-255B-ABD90C272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779">
            <a:off x="2578871" y="1852417"/>
            <a:ext cx="1957161" cy="189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A099AC31-09A9-DB1B-ADE5-B6976B80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18" y="5149850"/>
            <a:ext cx="1873466" cy="108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311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does a leprechaun hide</a:t>
            </a:r>
            <a:br>
              <a:rPr kumimoji="1" lang="en-US" altLang="ja-JP" dirty="0"/>
            </a:br>
            <a:r>
              <a:rPr kumimoji="1" lang="en-US" altLang="ja-JP" dirty="0"/>
              <a:t>at the bottom of a rainbow?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	Magic beans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kumimoji="1" lang="en-US" altLang="ja-JP" sz="2800" dirty="0"/>
              <a:t>C 		</a:t>
            </a:r>
            <a:r>
              <a:rPr kumimoji="1" lang="en-US" altLang="ja-JP" sz="2800" dirty="0">
                <a:solidFill>
                  <a:schemeClr val="tx1"/>
                </a:solidFill>
              </a:rPr>
              <a:t>Green</a:t>
            </a:r>
          </a:p>
          <a:p>
            <a:pPr marL="914400" lvl="2" indent="0">
              <a:buNone/>
            </a:pPr>
            <a:r>
              <a:rPr kumimoji="1" lang="en-US" altLang="ja-JP" sz="2400" dirty="0">
                <a:solidFill>
                  <a:schemeClr val="tx1"/>
                </a:solidFill>
              </a:rPr>
              <a:t>	</a:t>
            </a:r>
            <a:r>
              <a:rPr kumimoji="1" lang="en-US" altLang="ja-JP" sz="2800" dirty="0">
                <a:solidFill>
                  <a:schemeClr val="tx1"/>
                </a:solidFill>
              </a:rPr>
              <a:t>underpants</a:t>
            </a:r>
            <a:r>
              <a:rPr kumimoji="1" lang="en-US" altLang="ja-JP" sz="2400" dirty="0"/>
              <a:t>						</a:t>
            </a:r>
            <a:endParaRPr kumimoji="1" lang="ja-JP" altLang="en-US" sz="24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77167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	A stash of</a:t>
            </a:r>
          </a:p>
          <a:p>
            <a:pPr marL="1371600" lvl="3" indent="0">
              <a:buNone/>
            </a:pPr>
            <a:r>
              <a:rPr lang="en-US" altLang="ja-JP" sz="2800" dirty="0"/>
              <a:t>rice balls</a:t>
            </a:r>
          </a:p>
          <a:p>
            <a:endParaRPr lang="en-US" altLang="ja-JP" sz="2800" dirty="0"/>
          </a:p>
          <a:p>
            <a:r>
              <a:rPr lang="en-US" altLang="ja-JP" sz="2800" dirty="0"/>
              <a:t>D 		A pot</a:t>
            </a:r>
          </a:p>
          <a:p>
            <a:pPr marL="914400" lvl="2" indent="0">
              <a:buNone/>
            </a:pPr>
            <a:r>
              <a:rPr lang="en-US" altLang="ja-JP" sz="2400" dirty="0"/>
              <a:t>	</a:t>
            </a:r>
            <a:r>
              <a:rPr lang="en-US" altLang="ja-JP" sz="2800" dirty="0"/>
              <a:t>of gold</a:t>
            </a:r>
            <a:r>
              <a:rPr lang="en-US" altLang="ja-JP" sz="2400" dirty="0"/>
              <a:t>					</a:t>
            </a:r>
            <a:endParaRPr lang="ja-JP" altLang="en-US" sz="2400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88EF58AF-6F51-2084-0F54-01C0BFB8D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1270000"/>
            <a:ext cx="12192000" cy="38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EEE939AF-FDAB-A563-39D0-AE452AAC6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4652320"/>
            <a:ext cx="1919877" cy="187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1A3A42A6-3C64-1422-00C0-60311AF01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162" y="1047750"/>
            <a:ext cx="201168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ee the source image">
            <a:extLst>
              <a:ext uri="{FF2B5EF4-FFF2-40B4-BE49-F238E27FC236}">
                <a16:creationId xmlns:a16="http://schemas.microsoft.com/office/drawing/2014/main" id="{C3F2E64E-CDCE-2CE8-5B2C-CEEE32975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776">
            <a:off x="8019619" y="1597010"/>
            <a:ext cx="201168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ee the source image">
            <a:extLst>
              <a:ext uri="{FF2B5EF4-FFF2-40B4-BE49-F238E27FC236}">
                <a16:creationId xmlns:a16="http://schemas.microsoft.com/office/drawing/2014/main" id="{718F8D72-54D5-3B6B-0D97-52CBA6657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957">
            <a:off x="9209178" y="1493506"/>
            <a:ext cx="201168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7A48007D-D13F-B938-255B-ABD90C272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779">
            <a:off x="2578871" y="1852417"/>
            <a:ext cx="1957161" cy="189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A099AC31-09A9-DB1B-ADE5-B6976B80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18" y="5149850"/>
            <a:ext cx="1873466" cy="108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172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does a leprechaun hide</a:t>
            </a:r>
            <a:br>
              <a:rPr kumimoji="1" lang="en-US" altLang="ja-JP" dirty="0"/>
            </a:br>
            <a:r>
              <a:rPr kumimoji="1" lang="en-US" altLang="ja-JP" dirty="0"/>
              <a:t>at the bottom of a rainbow?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	Magic beans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kumimoji="1" lang="en-US" altLang="ja-JP" sz="2800" dirty="0"/>
              <a:t>C 		</a:t>
            </a:r>
            <a:r>
              <a:rPr kumimoji="1" lang="en-US" altLang="ja-JP" sz="2800" dirty="0">
                <a:solidFill>
                  <a:schemeClr val="tx1"/>
                </a:solidFill>
              </a:rPr>
              <a:t>Green</a:t>
            </a:r>
          </a:p>
          <a:p>
            <a:pPr marL="914400" lvl="2" indent="0">
              <a:buNone/>
            </a:pPr>
            <a:r>
              <a:rPr kumimoji="1" lang="en-US" altLang="ja-JP" sz="2400" dirty="0">
                <a:solidFill>
                  <a:schemeClr val="tx1"/>
                </a:solidFill>
              </a:rPr>
              <a:t>	</a:t>
            </a:r>
            <a:r>
              <a:rPr kumimoji="1" lang="en-US" altLang="ja-JP" sz="2800" dirty="0">
                <a:solidFill>
                  <a:schemeClr val="tx1"/>
                </a:solidFill>
              </a:rPr>
              <a:t>underpants</a:t>
            </a:r>
            <a:r>
              <a:rPr kumimoji="1" lang="en-US" altLang="ja-JP" sz="2400" dirty="0"/>
              <a:t>						</a:t>
            </a:r>
            <a:endParaRPr kumimoji="1" lang="ja-JP" altLang="en-US" sz="24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77167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	A stash of</a:t>
            </a:r>
          </a:p>
          <a:p>
            <a:pPr marL="1371600" lvl="3" indent="0">
              <a:buNone/>
            </a:pPr>
            <a:r>
              <a:rPr lang="en-US" altLang="ja-JP" sz="2800" dirty="0"/>
              <a:t>rice balls</a:t>
            </a:r>
          </a:p>
          <a:p>
            <a:endParaRPr lang="en-US" altLang="ja-JP" sz="2800" dirty="0"/>
          </a:p>
          <a:p>
            <a:r>
              <a:rPr lang="en-US" altLang="ja-JP" sz="2800" dirty="0"/>
              <a:t>D 		</a:t>
            </a:r>
            <a:r>
              <a:rPr lang="en-US" altLang="ja-JP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 pot</a:t>
            </a:r>
          </a:p>
          <a:p>
            <a:pPr marL="914400" lvl="2" indent="0">
              <a:buNone/>
            </a:pPr>
            <a:r>
              <a:rPr lang="en-US" altLang="ja-JP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n-US" altLang="ja-JP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of gold</a:t>
            </a:r>
            <a:r>
              <a:rPr lang="en-US" altLang="ja-JP" sz="2400" dirty="0"/>
              <a:t>					</a:t>
            </a:r>
            <a:endParaRPr lang="ja-JP" altLang="en-US" sz="2400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88EF58AF-6F51-2084-0F54-01C0BFB8D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1270000"/>
            <a:ext cx="12192000" cy="38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EEE939AF-FDAB-A563-39D0-AE452AAC6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818" y="4491601"/>
            <a:ext cx="2213424" cy="215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1A3A42A6-3C64-1422-00C0-60311AF01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162" y="1047750"/>
            <a:ext cx="201168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ee the source image">
            <a:extLst>
              <a:ext uri="{FF2B5EF4-FFF2-40B4-BE49-F238E27FC236}">
                <a16:creationId xmlns:a16="http://schemas.microsoft.com/office/drawing/2014/main" id="{C3F2E64E-CDCE-2CE8-5B2C-CEEE32975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776">
            <a:off x="8019619" y="1597010"/>
            <a:ext cx="201168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ee the source image">
            <a:extLst>
              <a:ext uri="{FF2B5EF4-FFF2-40B4-BE49-F238E27FC236}">
                <a16:creationId xmlns:a16="http://schemas.microsoft.com/office/drawing/2014/main" id="{718F8D72-54D5-3B6B-0D97-52CBA6657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957">
            <a:off x="9209178" y="1493506"/>
            <a:ext cx="201168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7A48007D-D13F-B938-255B-ABD90C272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779">
            <a:off x="2578871" y="1852417"/>
            <a:ext cx="1957161" cy="189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A099AC31-09A9-DB1B-ADE5-B6976B80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18" y="5149850"/>
            <a:ext cx="1873466" cy="108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295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0" y="609600"/>
            <a:ext cx="4648200" cy="1320800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1032" name="Picture 8" descr="Leprechaun Happy St Patrick&quot;s Day , Transparent Cartoons - Leprechaun Saint  Patrick Day, HD Png Download - kindpng">
            <a:extLst>
              <a:ext uri="{FF2B5EF4-FFF2-40B4-BE49-F238E27FC236}">
                <a16:creationId xmlns:a16="http://schemas.microsoft.com/office/drawing/2014/main" id="{55C55DFF-B417-0FFF-5A9E-21EFFC1B8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788" y="359470"/>
            <a:ext cx="5381625" cy="613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452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7800" y="609600"/>
            <a:ext cx="4345427" cy="1320800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49190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/>
              <a:t>				</a:t>
            </a:r>
            <a:endParaRPr lang="ja-JP" altLang="en-US" sz="2800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385B378-639E-3F5F-BFCE-CBCD54ADA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0"/>
            <a:ext cx="4987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7514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Which Frontierkids Global School</a:t>
            </a:r>
            <a:br>
              <a:rPr kumimoji="1" lang="en-US" altLang="ja-JP" dirty="0"/>
            </a:br>
            <a:r>
              <a:rPr kumimoji="1" lang="en-US" altLang="ja-JP" dirty="0"/>
              <a:t>teacher comes from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77167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/>
              <a:t>					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28121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Which Frontierkids Global School</a:t>
            </a:r>
            <a:br>
              <a:rPr kumimoji="1" lang="en-US" altLang="ja-JP" dirty="0"/>
            </a:br>
            <a:r>
              <a:rPr kumimoji="1" lang="en-US" altLang="ja-JP" dirty="0"/>
              <a:t>teacher comes from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Philip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77167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/>
              <a:t>					</a:t>
            </a:r>
            <a:endParaRPr lang="ja-JP" altLang="en-US" sz="28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FB5C0C6-72FA-7B18-E06C-913E3E0B5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824" y="2196986"/>
            <a:ext cx="1934437" cy="19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848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Which Frontierkids Global School</a:t>
            </a:r>
            <a:br>
              <a:rPr kumimoji="1" lang="en-US" altLang="ja-JP" dirty="0"/>
            </a:br>
            <a:r>
              <a:rPr kumimoji="1" lang="en-US" altLang="ja-JP" dirty="0"/>
              <a:t>teacher comes from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Philip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77167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Fathima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lang="en-US" altLang="ja-JP" sz="2800" dirty="0"/>
              <a:t>					</a:t>
            </a:r>
            <a:endParaRPr lang="ja-JP" altLang="en-US" sz="28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FB5C0C6-72FA-7B18-E06C-913E3E0B5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824" y="2196986"/>
            <a:ext cx="1934437" cy="190398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C24C606-610D-0CF7-AC11-0DE8F1C8F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696" y="2158886"/>
            <a:ext cx="1981658" cy="197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638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Which Frontierkids Global School</a:t>
            </a:r>
            <a:br>
              <a:rPr kumimoji="1" lang="en-US" altLang="ja-JP" dirty="0"/>
            </a:br>
            <a:r>
              <a:rPr kumimoji="1" lang="en-US" altLang="ja-JP" dirty="0"/>
              <a:t>teacher comes from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Philip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kumimoji="1" lang="en-US" altLang="ja-JP" sz="2800" dirty="0"/>
              <a:t>C 	</a:t>
            </a:r>
            <a:r>
              <a:rPr kumimoji="1" lang="en-US" altLang="ja-JP" sz="2800" dirty="0">
                <a:solidFill>
                  <a:schemeClr val="tx1"/>
                </a:solidFill>
              </a:rPr>
              <a:t>Mihaly</a:t>
            </a: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77167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Fathima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lang="en-US" altLang="ja-JP" sz="2800" dirty="0"/>
              <a:t>					</a:t>
            </a:r>
            <a:endParaRPr lang="ja-JP" altLang="en-US" sz="28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FB5C0C6-72FA-7B18-E06C-913E3E0B5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824" y="2196986"/>
            <a:ext cx="1934437" cy="190398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E31A0AD-2873-B68F-6C34-9B367A2FA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824" y="4506446"/>
            <a:ext cx="1934438" cy="183430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C24C606-610D-0CF7-AC11-0DE8F1C8F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696" y="2158886"/>
            <a:ext cx="1981658" cy="197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00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Which Frontierkids Global School</a:t>
            </a:r>
            <a:br>
              <a:rPr kumimoji="1" lang="en-US" altLang="ja-JP" dirty="0"/>
            </a:br>
            <a:r>
              <a:rPr kumimoji="1" lang="en-US" altLang="ja-JP" dirty="0"/>
              <a:t>teacher comes from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Philip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kumimoji="1" lang="en-US" altLang="ja-JP" sz="2800" dirty="0"/>
              <a:t>C 	</a:t>
            </a:r>
            <a:r>
              <a:rPr kumimoji="1" lang="en-US" altLang="ja-JP" sz="2800" dirty="0">
                <a:solidFill>
                  <a:schemeClr val="tx1"/>
                </a:solidFill>
              </a:rPr>
              <a:t>Mihaly</a:t>
            </a: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77167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Fathima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lang="en-US" altLang="ja-JP" sz="2800" dirty="0"/>
              <a:t>D 	Daisy					</a:t>
            </a:r>
            <a:endParaRPr lang="ja-JP" altLang="en-US" sz="28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FB5C0C6-72FA-7B18-E06C-913E3E0B5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763" y="2196986"/>
            <a:ext cx="1934437" cy="190398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E31A0AD-2873-B68F-6C34-9B367A2FA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763" y="4506446"/>
            <a:ext cx="1934438" cy="183430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CB488DF-1E92-693C-447E-077D63648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006" y="4519158"/>
            <a:ext cx="1934438" cy="182158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C24C606-610D-0CF7-AC11-0DE8F1C8F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0396" y="2158886"/>
            <a:ext cx="1981658" cy="197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329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Which Frontierkids Global School</a:t>
            </a:r>
            <a:br>
              <a:rPr kumimoji="1" lang="en-US" altLang="ja-JP" dirty="0"/>
            </a:br>
            <a:r>
              <a:rPr kumimoji="1" lang="en-US" altLang="ja-JP" dirty="0"/>
              <a:t>teacher comes from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Daisy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kumimoji="1" lang="en-US" altLang="ja-JP" sz="2800" dirty="0"/>
              <a:t>C 	</a:t>
            </a:r>
            <a:r>
              <a:rPr kumimoji="1" lang="en-US" altLang="ja-JP" sz="2800" dirty="0">
                <a:solidFill>
                  <a:schemeClr val="tx1"/>
                </a:solidFill>
              </a:rPr>
              <a:t>Fathima</a:t>
            </a: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308599" y="2160588"/>
            <a:ext cx="648583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Mihaly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lang="en-US" altLang="ja-JP" sz="2800" dirty="0"/>
              <a:t>D 	Philip					</a:t>
            </a:r>
            <a:endParaRPr lang="ja-JP" altLang="en-US" sz="28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FB5C0C6-72FA-7B18-E06C-913E3E0B5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517" y="4506446"/>
            <a:ext cx="1934437" cy="190398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E31A0AD-2873-B68F-6C34-9B367A2FA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516" y="2222078"/>
            <a:ext cx="1934438" cy="183430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CB488DF-1E92-693C-447E-077D63648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230" y="2279385"/>
            <a:ext cx="1934438" cy="182158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C24C606-610D-0CF7-AC11-0DE8F1C8F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7620" y="4506446"/>
            <a:ext cx="1981658" cy="197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434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Which Frontierkids Global School</a:t>
            </a:r>
            <a:br>
              <a:rPr kumimoji="1" lang="en-US" altLang="ja-JP" dirty="0"/>
            </a:br>
            <a:r>
              <a:rPr kumimoji="1" lang="en-US" altLang="ja-JP" dirty="0"/>
              <a:t>teacher comes from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Fathima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kumimoji="1" lang="en-US" altLang="ja-JP" sz="2800" dirty="0"/>
              <a:t>C 	</a:t>
            </a:r>
            <a:r>
              <a:rPr kumimoji="1" lang="en-US" altLang="ja-JP" sz="2800" dirty="0">
                <a:solidFill>
                  <a:schemeClr val="tx1"/>
                </a:solidFill>
              </a:rPr>
              <a:t>Philip</a:t>
            </a: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308599" y="2160588"/>
            <a:ext cx="648583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Daisy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lang="en-US" altLang="ja-JP" sz="2800" dirty="0"/>
              <a:t>D 	Mihaly					</a:t>
            </a:r>
            <a:endParaRPr lang="ja-JP" altLang="en-US" sz="28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FB5C0C6-72FA-7B18-E06C-913E3E0B5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231" y="4588845"/>
            <a:ext cx="1934437" cy="190398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E31A0AD-2873-B68F-6C34-9B367A2FA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716" y="4576133"/>
            <a:ext cx="1934438" cy="183430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CB488DF-1E92-693C-447E-077D63648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2716" y="2222078"/>
            <a:ext cx="1934438" cy="182158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C24C606-610D-0CF7-AC11-0DE8F1C8F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4010" y="2222078"/>
            <a:ext cx="1981658" cy="197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19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Which Frontierkids Global School</a:t>
            </a:r>
            <a:br>
              <a:rPr kumimoji="1" lang="en-US" altLang="ja-JP" dirty="0"/>
            </a:br>
            <a:r>
              <a:rPr kumimoji="1" lang="en-US" altLang="ja-JP" dirty="0"/>
              <a:t>teacher comes from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Mihaly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kumimoji="1" lang="en-US" altLang="ja-JP" sz="2800" dirty="0"/>
              <a:t>C 	</a:t>
            </a:r>
            <a:r>
              <a:rPr kumimoji="1" lang="en-US" altLang="ja-JP" sz="2800" dirty="0">
                <a:solidFill>
                  <a:schemeClr val="tx1"/>
                </a:solidFill>
              </a:rPr>
              <a:t>Mihaly</a:t>
            </a: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308599" y="2160588"/>
            <a:ext cx="648583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Mihaly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lang="en-US" altLang="ja-JP" sz="2800" dirty="0"/>
              <a:t>D 	Mihaly					</a:t>
            </a:r>
            <a:endParaRPr lang="ja-JP" altLang="en-US" sz="28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E31A0AD-2873-B68F-6C34-9B367A2FA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716" y="4576133"/>
            <a:ext cx="1934438" cy="183430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F5AE823-F563-F3DF-629D-D72780403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230" y="2160588"/>
            <a:ext cx="1934438" cy="183430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F4DE856-3D9C-C480-8CF7-0AEBBF58B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230" y="4576132"/>
            <a:ext cx="1934438" cy="183430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8B752B2-58DD-C402-D89E-3F49D5A4B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716" y="2160587"/>
            <a:ext cx="1934438" cy="18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831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954" y="1005840"/>
            <a:ext cx="4153989" cy="924560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9ED1FA1-0590-B861-09FF-D7C96EA85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9700" y="357914"/>
            <a:ext cx="7658985" cy="6044613"/>
          </a:xfrm>
        </p:spPr>
      </p:pic>
    </p:spTree>
    <p:extLst>
      <p:ext uri="{BB962C8B-B14F-4D97-AF65-F5344CB8AC3E}">
        <p14:creationId xmlns:p14="http://schemas.microsoft.com/office/powerpoint/2010/main" val="38226337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487" y="1933302"/>
            <a:ext cx="8281850" cy="403642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Thank you for taking part in the quiz!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dirty="0"/>
              <a:t>                     YOU WIN!!!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200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7800" y="609600"/>
            <a:ext cx="4345427" cy="1320800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49190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/>
              <a:t>				</a:t>
            </a:r>
            <a:endParaRPr lang="ja-JP" altLang="en-US" sz="2800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385B378-639E-3F5F-BFCE-CBCD54ADA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0"/>
            <a:ext cx="4987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4B056BDE-112F-DC2A-E560-92379A3F9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571500"/>
            <a:ext cx="476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913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7800" y="609600"/>
            <a:ext cx="4345427" cy="1320800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49190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/>
              <a:t>				</a:t>
            </a:r>
            <a:endParaRPr lang="ja-JP" altLang="en-US" sz="2800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385B378-639E-3F5F-BFCE-CBCD54ADA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0"/>
            <a:ext cx="4987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4B056BDE-112F-DC2A-E560-92379A3F9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571500"/>
            <a:ext cx="476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5EC97EA1-B337-A017-33DB-1E299FAF5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497" y="609601"/>
            <a:ext cx="4699001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421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is the capital of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49190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/>
              <a:t>				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8047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is the capital of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	London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49190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/>
              <a:t>				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54481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86905-B83D-3A2C-2169-AECF94B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is the capital of Ireland?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B351BB-B65B-AE49-D216-8E7E58E0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427" cy="388077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A 		London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kumimoji="1" lang="en-US" altLang="ja-JP" sz="2800" dirty="0"/>
              <a:t>						</a:t>
            </a:r>
            <a:endParaRPr kumimoji="1" lang="ja-JP" altLang="en-US" sz="2800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56E0BCB-1F55-AA5E-D8C0-C8B8C6D0A9DC}"/>
              </a:ext>
            </a:extLst>
          </p:cNvPr>
          <p:cNvSpPr txBox="1">
            <a:spLocks/>
          </p:cNvSpPr>
          <p:nvPr/>
        </p:nvSpPr>
        <p:spPr>
          <a:xfrm>
            <a:off x="5022761" y="2160588"/>
            <a:ext cx="649190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B 		Tokyo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pPr marL="0" indent="0">
              <a:buNone/>
            </a:pPr>
            <a:r>
              <a:rPr lang="en-US" altLang="ja-JP" sz="2800" dirty="0"/>
              <a:t>					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61865343"/>
      </p:ext>
    </p:extLst>
  </p:cSld>
  <p:clrMapOvr>
    <a:masterClrMapping/>
  </p:clrMapOvr>
</p:sld>
</file>

<file path=ppt/theme/theme1.xml><?xml version="1.0" encoding="utf-8"?>
<a:theme xmlns:a="http://schemas.openxmlformats.org/drawingml/2006/main" name="ファセット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13703</TotalTime>
  <Words>1186</Words>
  <Application>Microsoft Office PowerPoint</Application>
  <PresentationFormat>Widescreen</PresentationFormat>
  <Paragraphs>331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Sitka Display</vt:lpstr>
      <vt:lpstr>Trebuchet MS</vt:lpstr>
      <vt:lpstr>Wingdings 3</vt:lpstr>
      <vt:lpstr>ファセット</vt:lpstr>
      <vt:lpstr>IRELAND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capital of Ireland?</vt:lpstr>
      <vt:lpstr>What is the capital of Ireland?</vt:lpstr>
      <vt:lpstr>What is the capital of Ireland?</vt:lpstr>
      <vt:lpstr>What is the capital of Ireland?</vt:lpstr>
      <vt:lpstr>What is the capital of Ireland?</vt:lpstr>
      <vt:lpstr>What is the capital of Ireland?</vt:lpstr>
      <vt:lpstr>PowerPoint Presentation</vt:lpstr>
      <vt:lpstr>What musical instrument is the  national symbol of Ireland?</vt:lpstr>
      <vt:lpstr>What musical instrument is the  national symbol of Ireland?</vt:lpstr>
      <vt:lpstr>What musical instrument is the  national symbol of Ireland?</vt:lpstr>
      <vt:lpstr>What musical instrument is the  national symbol of Ireland?</vt:lpstr>
      <vt:lpstr>What musical instrument is the  national symbol of Ireland?</vt:lpstr>
      <vt:lpstr>What musical instrument is the  national symbol of Ireland?</vt:lpstr>
      <vt:lpstr>PowerPoint Presentation</vt:lpstr>
      <vt:lpstr>Which of these flags is the flag of Ireland?</vt:lpstr>
      <vt:lpstr>Which of these flags is the flag of Ireland?</vt:lpstr>
      <vt:lpstr>Which of these flags is the flag of Ireland?</vt:lpstr>
      <vt:lpstr>Which of these flags is the flag of Ireland?</vt:lpstr>
      <vt:lpstr>Which of these flags is the flag of Ireland?</vt:lpstr>
      <vt:lpstr>Which of these flags is the flag of Ireland?</vt:lpstr>
      <vt:lpstr>What is the mythological creature of Ireland?</vt:lpstr>
      <vt:lpstr>What is the mythological creature of Ireland?</vt:lpstr>
      <vt:lpstr>What is the mythological creature of Ireland?</vt:lpstr>
      <vt:lpstr>What is the mythological creature of Ireland?</vt:lpstr>
      <vt:lpstr>What is the mythological creature of Ireland?</vt:lpstr>
      <vt:lpstr>What is the mythological creature of Ireland?</vt:lpstr>
      <vt:lpstr>What does a leprechaun hide at the bottom of a rainbow?</vt:lpstr>
      <vt:lpstr>What does a leprechaun hide at the bottom of a rainbow?</vt:lpstr>
      <vt:lpstr>What does a leprechaun hide at the bottom of a rainbow?</vt:lpstr>
      <vt:lpstr>What does a leprechaun hide at the bottom of a rainbow?</vt:lpstr>
      <vt:lpstr>What does a leprechaun hide at the bottom of a rainbow?</vt:lpstr>
      <vt:lpstr>What does a leprechaun hide at the bottom of a rainbow?</vt:lpstr>
      <vt:lpstr>PowerPoint Presentation</vt:lpstr>
      <vt:lpstr>Which Frontierkids Global School teacher comes from Ireland?</vt:lpstr>
      <vt:lpstr>Which Frontierkids Global School teacher comes from Ireland?</vt:lpstr>
      <vt:lpstr>Which Frontierkids Global School teacher comes from Ireland?</vt:lpstr>
      <vt:lpstr>Which Frontierkids Global School teacher comes from Ireland?</vt:lpstr>
      <vt:lpstr>Which Frontierkids Global School teacher comes from Ireland?</vt:lpstr>
      <vt:lpstr>Which Frontierkids Global School teacher comes from Ireland?</vt:lpstr>
      <vt:lpstr>Which Frontierkids Global School teacher comes from Ireland?</vt:lpstr>
      <vt:lpstr>Which Frontierkids Global School teacher comes from Ireland?</vt:lpstr>
      <vt:lpstr>PowerPoint Presentation</vt:lpstr>
      <vt:lpstr>Thank you for taking part in the quiz!                       YOU WIN!!!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IRELAND</dc:title>
  <dc:creator>Frontierkids GlobalSchool</dc:creator>
  <cp:lastModifiedBy>faikm.jp@gmail.com</cp:lastModifiedBy>
  <cp:revision>26</cp:revision>
  <dcterms:created xsi:type="dcterms:W3CDTF">2022-07-26T23:14:13Z</dcterms:created>
  <dcterms:modified xsi:type="dcterms:W3CDTF">2022-10-22T03:01:37Z</dcterms:modified>
</cp:coreProperties>
</file>